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0" r:id="rId4"/>
    <p:sldId id="261" r:id="rId5"/>
  </p:sldIdLst>
  <p:sldSz cx="11520488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94660"/>
  </p:normalViewPr>
  <p:slideViewPr>
    <p:cSldViewPr snapToGrid="0">
      <p:cViewPr>
        <p:scale>
          <a:sx n="66" d="100"/>
          <a:sy n="66" d="100"/>
        </p:scale>
        <p:origin x="2370" y="6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4037" y="1472842"/>
            <a:ext cx="9792415" cy="3133172"/>
          </a:xfrm>
        </p:spPr>
        <p:txBody>
          <a:bodyPr anchor="b"/>
          <a:lstStyle>
            <a:lvl1pPr algn="ctr">
              <a:defRPr sz="755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0061" y="4726842"/>
            <a:ext cx="8640366" cy="2172804"/>
          </a:xfrm>
        </p:spPr>
        <p:txBody>
          <a:bodyPr/>
          <a:lstStyle>
            <a:lvl1pPr marL="0" indent="0" algn="ctr">
              <a:buNone/>
              <a:defRPr sz="3024"/>
            </a:lvl1pPr>
            <a:lvl2pPr marL="576026" indent="0" algn="ctr">
              <a:buNone/>
              <a:defRPr sz="2520"/>
            </a:lvl2pPr>
            <a:lvl3pPr marL="1152053" indent="0" algn="ctr">
              <a:buNone/>
              <a:defRPr sz="2268"/>
            </a:lvl3pPr>
            <a:lvl4pPr marL="1728079" indent="0" algn="ctr">
              <a:buNone/>
              <a:defRPr sz="2016"/>
            </a:lvl4pPr>
            <a:lvl5pPr marL="2304105" indent="0" algn="ctr">
              <a:buNone/>
              <a:defRPr sz="2016"/>
            </a:lvl5pPr>
            <a:lvl6pPr marL="2880131" indent="0" algn="ctr">
              <a:buNone/>
              <a:defRPr sz="2016"/>
            </a:lvl6pPr>
            <a:lvl7pPr marL="3456158" indent="0" algn="ctr">
              <a:buNone/>
              <a:defRPr sz="2016"/>
            </a:lvl7pPr>
            <a:lvl8pPr marL="4032184" indent="0" algn="ctr">
              <a:buNone/>
              <a:defRPr sz="2016"/>
            </a:lvl8pPr>
            <a:lvl9pPr marL="4608210" indent="0" algn="ctr">
              <a:buNone/>
              <a:defRPr sz="201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451E-0FFA-4D0D-AEB5-E0AD91A5E2E9}" type="datetimeFigureOut">
              <a:rPr lang="en-VG" smtClean="0"/>
              <a:t>08/12/2020</a:t>
            </a:fld>
            <a:endParaRPr lang="en-V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85A5-B658-4F70-A6D5-BD4EAA79FEF7}" type="slidenum">
              <a:rPr lang="en-VG" smtClean="0"/>
              <a:t>‹#›</a:t>
            </a:fld>
            <a:endParaRPr lang="en-VG"/>
          </a:p>
        </p:txBody>
      </p:sp>
    </p:spTree>
    <p:extLst>
      <p:ext uri="{BB962C8B-B14F-4D97-AF65-F5344CB8AC3E}">
        <p14:creationId xmlns:p14="http://schemas.microsoft.com/office/powerpoint/2010/main" val="3485851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451E-0FFA-4D0D-AEB5-E0AD91A5E2E9}" type="datetimeFigureOut">
              <a:rPr lang="en-VG" smtClean="0"/>
              <a:t>08/12/2020</a:t>
            </a:fld>
            <a:endParaRPr lang="en-V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85A5-B658-4F70-A6D5-BD4EAA79FEF7}" type="slidenum">
              <a:rPr lang="en-VG" smtClean="0"/>
              <a:t>‹#›</a:t>
            </a:fld>
            <a:endParaRPr lang="en-VG"/>
          </a:p>
        </p:txBody>
      </p:sp>
    </p:spTree>
    <p:extLst>
      <p:ext uri="{BB962C8B-B14F-4D97-AF65-F5344CB8AC3E}">
        <p14:creationId xmlns:p14="http://schemas.microsoft.com/office/powerpoint/2010/main" val="2997428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244350" y="479142"/>
            <a:ext cx="2484105" cy="762669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92034" y="479142"/>
            <a:ext cx="7308310" cy="762669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451E-0FFA-4D0D-AEB5-E0AD91A5E2E9}" type="datetimeFigureOut">
              <a:rPr lang="en-VG" smtClean="0"/>
              <a:t>08/12/2020</a:t>
            </a:fld>
            <a:endParaRPr lang="en-V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85A5-B658-4F70-A6D5-BD4EAA79FEF7}" type="slidenum">
              <a:rPr lang="en-VG" smtClean="0"/>
              <a:t>‹#›</a:t>
            </a:fld>
            <a:endParaRPr lang="en-VG"/>
          </a:p>
        </p:txBody>
      </p:sp>
    </p:spTree>
    <p:extLst>
      <p:ext uri="{BB962C8B-B14F-4D97-AF65-F5344CB8AC3E}">
        <p14:creationId xmlns:p14="http://schemas.microsoft.com/office/powerpoint/2010/main" val="2076472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451E-0FFA-4D0D-AEB5-E0AD91A5E2E9}" type="datetimeFigureOut">
              <a:rPr lang="en-VG" smtClean="0"/>
              <a:t>08/12/2020</a:t>
            </a:fld>
            <a:endParaRPr lang="en-V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85A5-B658-4F70-A6D5-BD4EAA79FEF7}" type="slidenum">
              <a:rPr lang="en-VG" smtClean="0"/>
              <a:t>‹#›</a:t>
            </a:fld>
            <a:endParaRPr lang="en-VG"/>
          </a:p>
        </p:txBody>
      </p:sp>
    </p:spTree>
    <p:extLst>
      <p:ext uri="{BB962C8B-B14F-4D97-AF65-F5344CB8AC3E}">
        <p14:creationId xmlns:p14="http://schemas.microsoft.com/office/powerpoint/2010/main" val="2296404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034" y="2243638"/>
            <a:ext cx="9936421" cy="3743557"/>
          </a:xfrm>
        </p:spPr>
        <p:txBody>
          <a:bodyPr anchor="b"/>
          <a:lstStyle>
            <a:lvl1pPr>
              <a:defRPr sz="755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6034" y="6022610"/>
            <a:ext cx="9936421" cy="1968648"/>
          </a:xfrm>
        </p:spPr>
        <p:txBody>
          <a:bodyPr/>
          <a:lstStyle>
            <a:lvl1pPr marL="0" indent="0">
              <a:buNone/>
              <a:defRPr sz="3024">
                <a:solidFill>
                  <a:schemeClr val="tx1"/>
                </a:solidFill>
              </a:defRPr>
            </a:lvl1pPr>
            <a:lvl2pPr marL="576026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2pPr>
            <a:lvl3pPr marL="1152053" indent="0">
              <a:buNone/>
              <a:defRPr sz="2268">
                <a:solidFill>
                  <a:schemeClr val="tx1">
                    <a:tint val="75000"/>
                  </a:schemeClr>
                </a:solidFill>
              </a:defRPr>
            </a:lvl3pPr>
            <a:lvl4pPr marL="1728079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4pPr>
            <a:lvl5pPr marL="2304105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5pPr>
            <a:lvl6pPr marL="2880131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6pPr>
            <a:lvl7pPr marL="3456158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7pPr>
            <a:lvl8pPr marL="4032184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8pPr>
            <a:lvl9pPr marL="460821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451E-0FFA-4D0D-AEB5-E0AD91A5E2E9}" type="datetimeFigureOut">
              <a:rPr lang="en-VG" smtClean="0"/>
              <a:t>08/12/2020</a:t>
            </a:fld>
            <a:endParaRPr lang="en-V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85A5-B658-4F70-A6D5-BD4EAA79FEF7}" type="slidenum">
              <a:rPr lang="en-VG" smtClean="0"/>
              <a:t>‹#›</a:t>
            </a:fld>
            <a:endParaRPr lang="en-VG"/>
          </a:p>
        </p:txBody>
      </p:sp>
    </p:spTree>
    <p:extLst>
      <p:ext uri="{BB962C8B-B14F-4D97-AF65-F5344CB8AC3E}">
        <p14:creationId xmlns:p14="http://schemas.microsoft.com/office/powerpoint/2010/main" val="21981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034" y="2395710"/>
            <a:ext cx="4896207" cy="57101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32247" y="2395710"/>
            <a:ext cx="4896207" cy="571012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451E-0FFA-4D0D-AEB5-E0AD91A5E2E9}" type="datetimeFigureOut">
              <a:rPr lang="en-VG" smtClean="0"/>
              <a:t>08/12/2020</a:t>
            </a:fld>
            <a:endParaRPr lang="en-V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85A5-B658-4F70-A6D5-BD4EAA79FEF7}" type="slidenum">
              <a:rPr lang="en-VG" smtClean="0"/>
              <a:t>‹#›</a:t>
            </a:fld>
            <a:endParaRPr lang="en-VG"/>
          </a:p>
        </p:txBody>
      </p:sp>
    </p:spTree>
    <p:extLst>
      <p:ext uri="{BB962C8B-B14F-4D97-AF65-F5344CB8AC3E}">
        <p14:creationId xmlns:p14="http://schemas.microsoft.com/office/powerpoint/2010/main" val="3321788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4" y="479144"/>
            <a:ext cx="9936421" cy="173949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535" y="2206137"/>
            <a:ext cx="4873706" cy="1081194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3535" y="3287331"/>
            <a:ext cx="4873706" cy="48351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32248" y="2206137"/>
            <a:ext cx="4897708" cy="1081194"/>
          </a:xfrm>
        </p:spPr>
        <p:txBody>
          <a:bodyPr anchor="b"/>
          <a:lstStyle>
            <a:lvl1pPr marL="0" indent="0">
              <a:buNone/>
              <a:defRPr sz="3024" b="1"/>
            </a:lvl1pPr>
            <a:lvl2pPr marL="576026" indent="0">
              <a:buNone/>
              <a:defRPr sz="2520" b="1"/>
            </a:lvl2pPr>
            <a:lvl3pPr marL="1152053" indent="0">
              <a:buNone/>
              <a:defRPr sz="2268" b="1"/>
            </a:lvl3pPr>
            <a:lvl4pPr marL="1728079" indent="0">
              <a:buNone/>
              <a:defRPr sz="2016" b="1"/>
            </a:lvl4pPr>
            <a:lvl5pPr marL="2304105" indent="0">
              <a:buNone/>
              <a:defRPr sz="2016" b="1"/>
            </a:lvl5pPr>
            <a:lvl6pPr marL="2880131" indent="0">
              <a:buNone/>
              <a:defRPr sz="2016" b="1"/>
            </a:lvl6pPr>
            <a:lvl7pPr marL="3456158" indent="0">
              <a:buNone/>
              <a:defRPr sz="2016" b="1"/>
            </a:lvl7pPr>
            <a:lvl8pPr marL="4032184" indent="0">
              <a:buNone/>
              <a:defRPr sz="2016" b="1"/>
            </a:lvl8pPr>
            <a:lvl9pPr marL="4608210" indent="0">
              <a:buNone/>
              <a:defRPr sz="201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32248" y="3287331"/>
            <a:ext cx="4897708" cy="48351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451E-0FFA-4D0D-AEB5-E0AD91A5E2E9}" type="datetimeFigureOut">
              <a:rPr lang="en-VG" smtClean="0"/>
              <a:t>08/12/2020</a:t>
            </a:fld>
            <a:endParaRPr lang="en-V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85A5-B658-4F70-A6D5-BD4EAA79FEF7}" type="slidenum">
              <a:rPr lang="en-VG" smtClean="0"/>
              <a:t>‹#›</a:t>
            </a:fld>
            <a:endParaRPr lang="en-VG"/>
          </a:p>
        </p:txBody>
      </p:sp>
    </p:spTree>
    <p:extLst>
      <p:ext uri="{BB962C8B-B14F-4D97-AF65-F5344CB8AC3E}">
        <p14:creationId xmlns:p14="http://schemas.microsoft.com/office/powerpoint/2010/main" val="88484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451E-0FFA-4D0D-AEB5-E0AD91A5E2E9}" type="datetimeFigureOut">
              <a:rPr lang="en-VG" smtClean="0"/>
              <a:t>08/12/2020</a:t>
            </a:fld>
            <a:endParaRPr lang="en-V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85A5-B658-4F70-A6D5-BD4EAA79FEF7}" type="slidenum">
              <a:rPr lang="en-VG" smtClean="0"/>
              <a:t>‹#›</a:t>
            </a:fld>
            <a:endParaRPr lang="en-VG"/>
          </a:p>
        </p:txBody>
      </p:sp>
    </p:spTree>
    <p:extLst>
      <p:ext uri="{BB962C8B-B14F-4D97-AF65-F5344CB8AC3E}">
        <p14:creationId xmlns:p14="http://schemas.microsoft.com/office/powerpoint/2010/main" val="820107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451E-0FFA-4D0D-AEB5-E0AD91A5E2E9}" type="datetimeFigureOut">
              <a:rPr lang="en-VG" smtClean="0"/>
              <a:t>08/12/2020</a:t>
            </a:fld>
            <a:endParaRPr lang="en-V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85A5-B658-4F70-A6D5-BD4EAA79FEF7}" type="slidenum">
              <a:rPr lang="en-VG" smtClean="0"/>
              <a:t>‹#›</a:t>
            </a:fld>
            <a:endParaRPr lang="en-VG"/>
          </a:p>
        </p:txBody>
      </p:sp>
    </p:spTree>
    <p:extLst>
      <p:ext uri="{BB962C8B-B14F-4D97-AF65-F5344CB8AC3E}">
        <p14:creationId xmlns:p14="http://schemas.microsoft.com/office/powerpoint/2010/main" val="211100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4" y="599969"/>
            <a:ext cx="3715657" cy="2099892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7708" y="1295769"/>
            <a:ext cx="5832247" cy="6395505"/>
          </a:xfrm>
        </p:spPr>
        <p:txBody>
          <a:bodyPr/>
          <a:lstStyle>
            <a:lvl1pPr>
              <a:defRPr sz="4032"/>
            </a:lvl1pPr>
            <a:lvl2pPr>
              <a:defRPr sz="3528"/>
            </a:lvl2pPr>
            <a:lvl3pPr>
              <a:defRPr sz="3024"/>
            </a:lvl3pPr>
            <a:lvl4pPr>
              <a:defRPr sz="2520"/>
            </a:lvl4pPr>
            <a:lvl5pPr>
              <a:defRPr sz="2520"/>
            </a:lvl5pPr>
            <a:lvl6pPr>
              <a:defRPr sz="2520"/>
            </a:lvl6pPr>
            <a:lvl7pPr>
              <a:defRPr sz="2520"/>
            </a:lvl7pPr>
            <a:lvl8pPr>
              <a:defRPr sz="2520"/>
            </a:lvl8pPr>
            <a:lvl9pPr>
              <a:defRPr sz="25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4" y="2699862"/>
            <a:ext cx="3715657" cy="5001827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451E-0FFA-4D0D-AEB5-E0AD91A5E2E9}" type="datetimeFigureOut">
              <a:rPr lang="en-VG" smtClean="0"/>
              <a:t>08/12/2020</a:t>
            </a:fld>
            <a:endParaRPr lang="en-V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85A5-B658-4F70-A6D5-BD4EAA79FEF7}" type="slidenum">
              <a:rPr lang="en-VG" smtClean="0"/>
              <a:t>‹#›</a:t>
            </a:fld>
            <a:endParaRPr lang="en-VG"/>
          </a:p>
        </p:txBody>
      </p:sp>
    </p:spTree>
    <p:extLst>
      <p:ext uri="{BB962C8B-B14F-4D97-AF65-F5344CB8AC3E}">
        <p14:creationId xmlns:p14="http://schemas.microsoft.com/office/powerpoint/2010/main" val="3257728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534" y="599969"/>
            <a:ext cx="3715657" cy="2099892"/>
          </a:xfrm>
        </p:spPr>
        <p:txBody>
          <a:bodyPr anchor="b"/>
          <a:lstStyle>
            <a:lvl1pPr>
              <a:defRPr sz="403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97708" y="1295769"/>
            <a:ext cx="5832247" cy="6395505"/>
          </a:xfrm>
        </p:spPr>
        <p:txBody>
          <a:bodyPr anchor="t"/>
          <a:lstStyle>
            <a:lvl1pPr marL="0" indent="0">
              <a:buNone/>
              <a:defRPr sz="4032"/>
            </a:lvl1pPr>
            <a:lvl2pPr marL="576026" indent="0">
              <a:buNone/>
              <a:defRPr sz="3528"/>
            </a:lvl2pPr>
            <a:lvl3pPr marL="1152053" indent="0">
              <a:buNone/>
              <a:defRPr sz="3024"/>
            </a:lvl3pPr>
            <a:lvl4pPr marL="1728079" indent="0">
              <a:buNone/>
              <a:defRPr sz="2520"/>
            </a:lvl4pPr>
            <a:lvl5pPr marL="2304105" indent="0">
              <a:buNone/>
              <a:defRPr sz="2520"/>
            </a:lvl5pPr>
            <a:lvl6pPr marL="2880131" indent="0">
              <a:buNone/>
              <a:defRPr sz="2520"/>
            </a:lvl6pPr>
            <a:lvl7pPr marL="3456158" indent="0">
              <a:buNone/>
              <a:defRPr sz="2520"/>
            </a:lvl7pPr>
            <a:lvl8pPr marL="4032184" indent="0">
              <a:buNone/>
              <a:defRPr sz="2520"/>
            </a:lvl8pPr>
            <a:lvl9pPr marL="4608210" indent="0">
              <a:buNone/>
              <a:defRPr sz="252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3534" y="2699862"/>
            <a:ext cx="3715657" cy="5001827"/>
          </a:xfrm>
        </p:spPr>
        <p:txBody>
          <a:bodyPr/>
          <a:lstStyle>
            <a:lvl1pPr marL="0" indent="0">
              <a:buNone/>
              <a:defRPr sz="2016"/>
            </a:lvl1pPr>
            <a:lvl2pPr marL="576026" indent="0">
              <a:buNone/>
              <a:defRPr sz="1764"/>
            </a:lvl2pPr>
            <a:lvl3pPr marL="1152053" indent="0">
              <a:buNone/>
              <a:defRPr sz="1512"/>
            </a:lvl3pPr>
            <a:lvl4pPr marL="1728079" indent="0">
              <a:buNone/>
              <a:defRPr sz="1260"/>
            </a:lvl4pPr>
            <a:lvl5pPr marL="2304105" indent="0">
              <a:buNone/>
              <a:defRPr sz="1260"/>
            </a:lvl5pPr>
            <a:lvl6pPr marL="2880131" indent="0">
              <a:buNone/>
              <a:defRPr sz="1260"/>
            </a:lvl6pPr>
            <a:lvl7pPr marL="3456158" indent="0">
              <a:buNone/>
              <a:defRPr sz="1260"/>
            </a:lvl7pPr>
            <a:lvl8pPr marL="4032184" indent="0">
              <a:buNone/>
              <a:defRPr sz="1260"/>
            </a:lvl8pPr>
            <a:lvl9pPr marL="4608210" indent="0">
              <a:buNone/>
              <a:defRPr sz="12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77451E-0FFA-4D0D-AEB5-E0AD91A5E2E9}" type="datetimeFigureOut">
              <a:rPr lang="en-VG" smtClean="0"/>
              <a:t>08/12/2020</a:t>
            </a:fld>
            <a:endParaRPr lang="en-V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V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385A5-B658-4F70-A6D5-BD4EAA79FEF7}" type="slidenum">
              <a:rPr lang="en-VG" smtClean="0"/>
              <a:t>‹#›</a:t>
            </a:fld>
            <a:endParaRPr lang="en-VG"/>
          </a:p>
        </p:txBody>
      </p:sp>
    </p:spTree>
    <p:extLst>
      <p:ext uri="{BB962C8B-B14F-4D97-AF65-F5344CB8AC3E}">
        <p14:creationId xmlns:p14="http://schemas.microsoft.com/office/powerpoint/2010/main" val="3093282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034" y="479144"/>
            <a:ext cx="9936421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034" y="2395710"/>
            <a:ext cx="9936421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2033" y="8341240"/>
            <a:ext cx="2592110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77451E-0FFA-4D0D-AEB5-E0AD91A5E2E9}" type="datetimeFigureOut">
              <a:rPr lang="en-VG" smtClean="0"/>
              <a:t>08/12/2020</a:t>
            </a:fld>
            <a:endParaRPr lang="en-V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6162" y="8341240"/>
            <a:ext cx="3888165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V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36345" y="8341240"/>
            <a:ext cx="2592110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1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385A5-B658-4F70-A6D5-BD4EAA79FEF7}" type="slidenum">
              <a:rPr lang="en-VG" smtClean="0"/>
              <a:t>‹#›</a:t>
            </a:fld>
            <a:endParaRPr lang="en-VG"/>
          </a:p>
        </p:txBody>
      </p:sp>
    </p:spTree>
    <p:extLst>
      <p:ext uri="{BB962C8B-B14F-4D97-AF65-F5344CB8AC3E}">
        <p14:creationId xmlns:p14="http://schemas.microsoft.com/office/powerpoint/2010/main" val="292429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152053" rtl="0" eaLnBrk="1" latinLnBrk="0" hangingPunct="1">
        <a:lnSpc>
          <a:spcPct val="90000"/>
        </a:lnSpc>
        <a:spcBef>
          <a:spcPct val="0"/>
        </a:spcBef>
        <a:buNone/>
        <a:defRPr sz="554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8013" indent="-288013" algn="l" defTabSz="1152053" rtl="0" eaLnBrk="1" latinLnBrk="0" hangingPunct="1">
        <a:lnSpc>
          <a:spcPct val="90000"/>
        </a:lnSpc>
        <a:spcBef>
          <a:spcPts val="1260"/>
        </a:spcBef>
        <a:buFont typeface="Arial" panose="020B0604020202020204" pitchFamily="34" charset="0"/>
        <a:buChar char="•"/>
        <a:defRPr sz="3528" kern="1200">
          <a:solidFill>
            <a:schemeClr val="tx1"/>
          </a:solidFill>
          <a:latin typeface="+mn-lt"/>
          <a:ea typeface="+mn-ea"/>
          <a:cs typeface="+mn-cs"/>
        </a:defRPr>
      </a:lvl1pPr>
      <a:lvl2pPr marL="864039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440066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2016092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592118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3168145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744171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320197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896223" indent="-288013" algn="l" defTabSz="1152053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26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053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079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105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131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158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184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210" algn="l" defTabSz="1152053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A665B-68B5-4298-A05B-3865F5D3DC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DSP Lab 4</a:t>
            </a:r>
            <a:endParaRPr lang="en-V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0BA742-3B52-4951-88CC-C2D9477956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Discrete Fourier Transform (DFT)</a:t>
            </a:r>
            <a:endParaRPr lang="en-VG" dirty="0"/>
          </a:p>
        </p:txBody>
      </p:sp>
    </p:spTree>
    <p:extLst>
      <p:ext uri="{BB962C8B-B14F-4D97-AF65-F5344CB8AC3E}">
        <p14:creationId xmlns:p14="http://schemas.microsoft.com/office/powerpoint/2010/main" val="3492408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5A4AC6A-CBCD-4117-B57E-F8E0B06B058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60364" y="0"/>
            <a:ext cx="5274429" cy="43299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445CA75-8190-475F-ABE8-5349683FD2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1230" y="0"/>
            <a:ext cx="5418896" cy="432995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D39723-75BF-4E40-9DD9-C1A2360A08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363" y="4772056"/>
            <a:ext cx="5274428" cy="42274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68745C7-AB4A-4B1C-84E0-42DF7939A9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0245" y="4694988"/>
            <a:ext cx="5399882" cy="430455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8E76DA-A276-4DD8-A9E7-2546E8283335}"/>
              </a:ext>
            </a:extLst>
          </p:cNvPr>
          <p:cNvSpPr txBox="1"/>
          <p:nvPr/>
        </p:nvSpPr>
        <p:spPr>
          <a:xfrm>
            <a:off x="3385787" y="3375378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N_zp</a:t>
            </a:r>
            <a:r>
              <a:rPr lang="en-US" dirty="0">
                <a:solidFill>
                  <a:srgbClr val="00B050"/>
                </a:solidFill>
              </a:rPr>
              <a:t>=8</a:t>
            </a:r>
            <a:endParaRPr lang="en-VG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7AB627-9839-4F31-87F9-5B6ACDA63940}"/>
              </a:ext>
            </a:extLst>
          </p:cNvPr>
          <p:cNvSpPr txBox="1"/>
          <p:nvPr/>
        </p:nvSpPr>
        <p:spPr>
          <a:xfrm>
            <a:off x="8776232" y="3333377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N_zp</a:t>
            </a:r>
            <a:r>
              <a:rPr lang="en-US" dirty="0">
                <a:solidFill>
                  <a:srgbClr val="00B050"/>
                </a:solidFill>
              </a:rPr>
              <a:t>=16</a:t>
            </a:r>
            <a:endParaRPr lang="en-VG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D270A5-E703-4FB3-AA3B-853FB12D8007}"/>
              </a:ext>
            </a:extLst>
          </p:cNvPr>
          <p:cNvSpPr txBox="1"/>
          <p:nvPr/>
        </p:nvSpPr>
        <p:spPr>
          <a:xfrm>
            <a:off x="8776232" y="8085999"/>
            <a:ext cx="1128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N_zp</a:t>
            </a:r>
            <a:r>
              <a:rPr lang="en-US" dirty="0">
                <a:solidFill>
                  <a:srgbClr val="00B050"/>
                </a:solidFill>
              </a:rPr>
              <a:t>=128</a:t>
            </a:r>
            <a:endParaRPr lang="en-VG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CD478C-AB03-4922-A0A8-3670D8BA6397}"/>
              </a:ext>
            </a:extLst>
          </p:cNvPr>
          <p:cNvSpPr txBox="1"/>
          <p:nvPr/>
        </p:nvSpPr>
        <p:spPr>
          <a:xfrm>
            <a:off x="3385786" y="8085999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N_zp</a:t>
            </a:r>
            <a:r>
              <a:rPr lang="en-US" dirty="0">
                <a:solidFill>
                  <a:srgbClr val="00B050"/>
                </a:solidFill>
              </a:rPr>
              <a:t>=64</a:t>
            </a:r>
            <a:endParaRPr lang="en-VG" dirty="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5D6F43-6023-4C4E-92C3-BD1B67EAAC7C}"/>
              </a:ext>
            </a:extLst>
          </p:cNvPr>
          <p:cNvSpPr txBox="1"/>
          <p:nvPr/>
        </p:nvSpPr>
        <p:spPr>
          <a:xfrm>
            <a:off x="445031" y="4366339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N=8</a:t>
            </a:r>
            <a:endParaRPr lang="en-V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04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946D18D3-954A-459C-86A3-8EF95FB6E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363" y="1"/>
            <a:ext cx="5000978" cy="432099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8F45063-FF93-42B4-80F4-DA11E5F6E5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9148" y="1"/>
            <a:ext cx="5000978" cy="433351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A74CF8D-8A51-4523-9031-B67775E870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364" y="4678541"/>
            <a:ext cx="5030342" cy="432099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E816B0D-ED81-47A8-AD19-B24D905CEB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9784" y="4641570"/>
            <a:ext cx="5030342" cy="435796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8E76DA-A276-4DD8-A9E7-2546E8283335}"/>
              </a:ext>
            </a:extLst>
          </p:cNvPr>
          <p:cNvSpPr txBox="1"/>
          <p:nvPr/>
        </p:nvSpPr>
        <p:spPr>
          <a:xfrm>
            <a:off x="3385786" y="3375378"/>
            <a:ext cx="566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N=8</a:t>
            </a:r>
            <a:endParaRPr lang="en-VG" dirty="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7AB627-9839-4F31-87F9-5B6ACDA63940}"/>
              </a:ext>
            </a:extLst>
          </p:cNvPr>
          <p:cNvSpPr txBox="1"/>
          <p:nvPr/>
        </p:nvSpPr>
        <p:spPr>
          <a:xfrm>
            <a:off x="8911346" y="3375378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N=10</a:t>
            </a:r>
            <a:endParaRPr lang="en-VG" dirty="0">
              <a:solidFill>
                <a:srgbClr val="00B05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D270A5-E703-4FB3-AA3B-853FB12D8007}"/>
              </a:ext>
            </a:extLst>
          </p:cNvPr>
          <p:cNvSpPr txBox="1"/>
          <p:nvPr/>
        </p:nvSpPr>
        <p:spPr>
          <a:xfrm>
            <a:off x="8979283" y="8085999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N=16</a:t>
            </a:r>
            <a:endParaRPr lang="en-VG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CD478C-AB03-4922-A0A8-3670D8BA6397}"/>
              </a:ext>
            </a:extLst>
          </p:cNvPr>
          <p:cNvSpPr txBox="1"/>
          <p:nvPr/>
        </p:nvSpPr>
        <p:spPr>
          <a:xfrm>
            <a:off x="3385785" y="8085999"/>
            <a:ext cx="68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N=12</a:t>
            </a:r>
            <a:endParaRPr lang="en-VG" dirty="0">
              <a:solidFill>
                <a:srgbClr val="00B05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2A1554-D1FC-42B4-BBE1-E0E200C71DB8}"/>
              </a:ext>
            </a:extLst>
          </p:cNvPr>
          <p:cNvSpPr/>
          <p:nvPr/>
        </p:nvSpPr>
        <p:spPr>
          <a:xfrm>
            <a:off x="292631" y="4315103"/>
            <a:ext cx="926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N_zp</a:t>
            </a:r>
            <a:r>
              <a:rPr lang="en-US" dirty="0">
                <a:solidFill>
                  <a:srgbClr val="00B050"/>
                </a:solidFill>
              </a:rPr>
              <a:t>=N</a:t>
            </a:r>
            <a:endParaRPr lang="en-V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164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16E3DE8-DF4D-419F-92D2-437CB32717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3384" y="4707829"/>
            <a:ext cx="5760244" cy="39864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202A53A-68CA-4A2A-A15A-F7B7C66673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0" y="4763911"/>
            <a:ext cx="5565737" cy="393037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CF2DB13-FC69-426E-BE6E-1E48662198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0244" y="20143"/>
            <a:ext cx="5760244" cy="412526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C4E4174-5318-4ABE-B456-968BCE9652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5635142" cy="41436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8E76DA-A276-4DD8-A9E7-2546E8283335}"/>
              </a:ext>
            </a:extLst>
          </p:cNvPr>
          <p:cNvSpPr txBox="1"/>
          <p:nvPr/>
        </p:nvSpPr>
        <p:spPr>
          <a:xfrm>
            <a:off x="3385785" y="1184517"/>
            <a:ext cx="829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Fs=30k</a:t>
            </a:r>
            <a:endParaRPr lang="en-VG" dirty="0">
              <a:solidFill>
                <a:srgbClr val="00B050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42A1554-D1FC-42B4-BBE1-E0E200C71DB8}"/>
              </a:ext>
            </a:extLst>
          </p:cNvPr>
          <p:cNvSpPr/>
          <p:nvPr/>
        </p:nvSpPr>
        <p:spPr>
          <a:xfrm>
            <a:off x="292631" y="4315103"/>
            <a:ext cx="9268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rgbClr val="00B050"/>
                </a:solidFill>
              </a:rPr>
              <a:t>N_zp</a:t>
            </a:r>
            <a:r>
              <a:rPr lang="en-US" dirty="0">
                <a:solidFill>
                  <a:srgbClr val="00B050"/>
                </a:solidFill>
              </a:rPr>
              <a:t>=N</a:t>
            </a:r>
            <a:endParaRPr lang="en-VG" dirty="0">
              <a:solidFill>
                <a:srgbClr val="00B05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AE6CE0B-8355-4DD7-8166-5D0C015EFC09}"/>
              </a:ext>
            </a:extLst>
          </p:cNvPr>
          <p:cNvSpPr txBox="1"/>
          <p:nvPr/>
        </p:nvSpPr>
        <p:spPr>
          <a:xfrm>
            <a:off x="9020927" y="1184517"/>
            <a:ext cx="829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Fs=40k</a:t>
            </a:r>
            <a:endParaRPr lang="en-VG" dirty="0">
              <a:solidFill>
                <a:srgbClr val="00B05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FF491D2-7C08-409B-948F-CB7D30B3FC7A}"/>
              </a:ext>
            </a:extLst>
          </p:cNvPr>
          <p:cNvSpPr txBox="1"/>
          <p:nvPr/>
        </p:nvSpPr>
        <p:spPr>
          <a:xfrm>
            <a:off x="9020927" y="5843602"/>
            <a:ext cx="94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Fs=100k</a:t>
            </a:r>
            <a:endParaRPr lang="en-VG" dirty="0">
              <a:solidFill>
                <a:srgbClr val="00B05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D8B410A-11BB-4229-AC45-E39C593D75A9}"/>
              </a:ext>
            </a:extLst>
          </p:cNvPr>
          <p:cNvSpPr txBox="1"/>
          <p:nvPr/>
        </p:nvSpPr>
        <p:spPr>
          <a:xfrm>
            <a:off x="3385785" y="5843602"/>
            <a:ext cx="8299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Fs=50k</a:t>
            </a:r>
            <a:endParaRPr lang="en-V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979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</TotalTime>
  <Words>66</Words>
  <Application>Microsoft Office PowerPoint</Application>
  <PresentationFormat>Custom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DSP Lab 4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DSP Lab 4</dc:title>
  <dc:creator>Ahmed Tallal</dc:creator>
  <cp:lastModifiedBy>Ahmed Tallal</cp:lastModifiedBy>
  <cp:revision>7</cp:revision>
  <dcterms:created xsi:type="dcterms:W3CDTF">2020-12-08T18:04:30Z</dcterms:created>
  <dcterms:modified xsi:type="dcterms:W3CDTF">2020-12-08T19:37:16Z</dcterms:modified>
</cp:coreProperties>
</file>